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719" r:id="rId2"/>
    <p:sldId id="739" r:id="rId3"/>
    <p:sldId id="692" r:id="rId4"/>
    <p:sldId id="700" r:id="rId5"/>
    <p:sldId id="740" r:id="rId6"/>
    <p:sldId id="554" r:id="rId7"/>
    <p:sldId id="555" r:id="rId8"/>
    <p:sldId id="72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A1B8"/>
    <a:srgbClr val="FFFFFF"/>
    <a:srgbClr val="E5EDF1"/>
    <a:srgbClr val="3F4C5F"/>
    <a:srgbClr val="F5ADAD"/>
    <a:srgbClr val="F29394"/>
    <a:srgbClr val="C0C9D6"/>
    <a:srgbClr val="384557"/>
    <a:srgbClr val="52687E"/>
    <a:srgbClr val="4558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40" autoAdjust="0"/>
    <p:restoredTop sz="97478" autoAdjust="0"/>
  </p:normalViewPr>
  <p:slideViewPr>
    <p:cSldViewPr snapToGrid="0">
      <p:cViewPr varScale="1">
        <p:scale>
          <a:sx n="159" d="100"/>
          <a:sy n="159" d="100"/>
        </p:scale>
        <p:origin x="124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jpe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3.png>
</file>

<file path=ppt/media/image4.sv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B28D9-ED5B-48CE-9506-3281BF65A093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3D1F02-9048-4106-B0FE-52E42B167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8227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B07B75-2F92-4A5B-A8B0-C20E2E016B7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3034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77384-AB88-4430-9558-26FA0C9F15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4517C4-9EAA-43D4-BD6C-77FC3F4B22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26FFA-4E86-43A0-B5FD-2E698BFA2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CD713-33D6-4BDA-90A5-57A380F43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CF8BB-0BA0-4E70-816C-1BD0CF4E8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207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CD452-6FCC-48AC-9466-5CE606646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1B884-0FFB-4298-B5AF-539C68B29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52A79-8D8A-4737-B004-6876977ED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45F81-9283-44DD-A5ED-833DFE8C6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6D0BE-719C-4F72-8A00-156B9679E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20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3271A6-C490-40D7-ABDD-5DDF9535E4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02673-0BA0-4C3E-AD57-05BEB81E7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5CCF2-8864-414F-A5D7-103624FC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CF122-403A-40BF-A957-6533776AA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3FD97-38E7-41EE-B1A4-0F98C67CB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1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283C7-BA3D-4B8C-84C5-C7DA0D179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ACDFB-95B9-46A3-8118-A3810D207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B1554-26F6-412F-8F66-1EC31282D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34B8D-C23A-468B-862A-F435E031A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46D94-4900-4AA1-A65D-2AE6B3C87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1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EAC8E-F563-47F4-A2F3-2447AC90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D28692-1AD4-4B4F-A705-0C633B444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DF3EE-629D-4759-AE3D-F3FEF603D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CE02-A7A6-43D7-B212-F6389713D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332F6-FF8B-42F8-8FB7-D2E72897D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4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180A-4AF2-48B8-A844-520DF84E0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D995-0399-46F0-BDB0-16082E575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C7DED-1510-40CD-BB94-63A3E09CF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43F3F-6A18-4780-A0F1-492ADC5E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FB2B11-5BCE-485F-808D-025038493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421FB-B87D-48B1-8B30-C1648266B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31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95D23-37FE-4801-88C3-E3E56936B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D5B52-3A38-4D57-8921-2C5C451B3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22B02-54A7-4BAB-8DD1-34BE62520E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AB56D2-6C19-410D-9328-B76E9B72FE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B5E287-FD86-407F-A363-81A90D07A9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F92E8E-02C0-4A35-9024-75B3D2537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D554CC-174D-4D22-BF3D-C74D200C1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34EAC1-2256-4784-A25C-BFA31356B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2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92B26-8972-44EC-A004-E755FC19B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5829FC-D590-49C0-A4E4-907DD3D82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DBD289-FA86-429B-A5E1-97EE59264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CD4868-C5DE-4017-85A6-3EADCEAE8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4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85534E-1698-4C06-A366-238995AED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D6CE57-6D76-4E60-AD14-9C70EA037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8E90EB-7363-4119-8C36-9F6F9FF48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6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C9F1E-6AA7-4A07-B27E-F5AB4791F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5A5BC-87D2-4BCC-BC46-69B5D81E2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9039BB-22C1-4F9E-B3C0-D286D065B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C23EBB-CE6C-444B-829A-D9ABFC404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64CD3-CB03-40E2-8B27-12443A70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17AACC-779A-48F1-AA8C-7736152CD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6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377A3-E31C-4AB2-B2C9-80DA34B78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52A04D-4E20-4C1C-9955-AEF5F8028C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A636D2-CBA0-4FEA-A90C-8E26CA9D1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A4372A-113D-4AEA-B455-E3E0B278E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04223-BB50-4012-9542-A862C1BE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DCF99-CA34-44A5-B90C-8FB2B952E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18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4F3099-F264-42F1-8558-EDC8687E6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D9FB5-786D-4244-ACA8-7D2866691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83A90-3B12-4EDC-8859-DA43EFA617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8A7B1-EDE0-4AA2-A894-A7C20ECF31F5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A5286-528C-486C-95E6-C79F039629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04369-B7B8-4379-BFA7-38CB181745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34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2.png"/><Relationship Id="rId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0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145BA8C-2C61-41CB-8395-37783DF5DA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92A1B8"/>
              </a:gs>
              <a:gs pos="50000">
                <a:srgbClr val="384557"/>
              </a:gs>
              <a:gs pos="100000">
                <a:srgbClr val="384557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5000" dirty="0">
              <a:ln>
                <a:solidFill>
                  <a:srgbClr val="004F71"/>
                </a:solidFill>
              </a:ln>
              <a:solidFill>
                <a:schemeClr val="bg1"/>
              </a:solidFill>
              <a:latin typeface="Vafle Light VUT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D52AAE-DD26-4E9F-B9FB-2DEDD00BBE9A}"/>
              </a:ext>
            </a:extLst>
          </p:cNvPr>
          <p:cNvSpPr/>
          <p:nvPr/>
        </p:nvSpPr>
        <p:spPr>
          <a:xfrm>
            <a:off x="4089389" y="2604103"/>
            <a:ext cx="3748172" cy="108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384557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9674F3E-79FA-40BB-909C-64D3B5F5E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07779" y="1739643"/>
            <a:ext cx="1065779" cy="10881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618975B-787A-4E87-A754-2FC78EFE51AB}"/>
              </a:ext>
            </a:extLst>
          </p:cNvPr>
          <p:cNvSpPr/>
          <p:nvPr/>
        </p:nvSpPr>
        <p:spPr>
          <a:xfrm>
            <a:off x="4146323" y="3208930"/>
            <a:ext cx="177954" cy="1269511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CAF053-2BF0-471B-B613-99D28D78D17F}"/>
              </a:ext>
            </a:extLst>
          </p:cNvPr>
          <p:cNvSpPr/>
          <p:nvPr/>
        </p:nvSpPr>
        <p:spPr>
          <a:xfrm>
            <a:off x="1520074" y="3216990"/>
            <a:ext cx="177954" cy="1269511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A0F18B-6F02-43B5-A515-C23655699E8C}"/>
              </a:ext>
            </a:extLst>
          </p:cNvPr>
          <p:cNvSpPr/>
          <p:nvPr/>
        </p:nvSpPr>
        <p:spPr>
          <a:xfrm>
            <a:off x="10493972" y="3165271"/>
            <a:ext cx="177954" cy="1321230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0D6D7D-AD97-4FF0-8D0D-35BBEE7A1974}"/>
              </a:ext>
            </a:extLst>
          </p:cNvPr>
          <p:cNvSpPr/>
          <p:nvPr/>
        </p:nvSpPr>
        <p:spPr>
          <a:xfrm>
            <a:off x="7596763" y="3194910"/>
            <a:ext cx="177954" cy="1307016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62582-767C-43E0-BF86-71AB1FCC8F38}"/>
              </a:ext>
            </a:extLst>
          </p:cNvPr>
          <p:cNvSpPr/>
          <p:nvPr/>
        </p:nvSpPr>
        <p:spPr>
          <a:xfrm>
            <a:off x="7566627" y="2957401"/>
            <a:ext cx="3136921" cy="266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9E2D20-4AD8-48E3-B7D2-317AAF1D00A6}"/>
              </a:ext>
            </a:extLst>
          </p:cNvPr>
          <p:cNvSpPr/>
          <p:nvPr/>
        </p:nvSpPr>
        <p:spPr>
          <a:xfrm>
            <a:off x="1487799" y="1120740"/>
            <a:ext cx="177954" cy="1855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6D72A9-041B-41C8-8B57-F89504E16134}"/>
              </a:ext>
            </a:extLst>
          </p:cNvPr>
          <p:cNvSpPr/>
          <p:nvPr/>
        </p:nvSpPr>
        <p:spPr>
          <a:xfrm rot="5400000">
            <a:off x="2841723" y="673072"/>
            <a:ext cx="90677" cy="10657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FFCCACA-3B7C-43D5-8CB4-6333216B88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0611" t="22753" r="1801" b="22684"/>
          <a:stretch/>
        </p:blipFill>
        <p:spPr>
          <a:xfrm>
            <a:off x="1665538" y="2291138"/>
            <a:ext cx="810922" cy="66414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3287305-EAC0-4030-81E5-D3BD914B6E02}"/>
              </a:ext>
            </a:extLst>
          </p:cNvPr>
          <p:cNvSpPr/>
          <p:nvPr/>
        </p:nvSpPr>
        <p:spPr>
          <a:xfrm>
            <a:off x="4095138" y="2719594"/>
            <a:ext cx="252141" cy="248442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AF27B6-1DDF-4CC2-97D5-603496AFB468}"/>
              </a:ext>
            </a:extLst>
          </p:cNvPr>
          <p:cNvSpPr/>
          <p:nvPr/>
        </p:nvSpPr>
        <p:spPr>
          <a:xfrm>
            <a:off x="7670371" y="2714524"/>
            <a:ext cx="159558" cy="22728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FF1427-6597-4F81-966F-52641AEEFF58}"/>
              </a:ext>
            </a:extLst>
          </p:cNvPr>
          <p:cNvSpPr/>
          <p:nvPr/>
        </p:nvSpPr>
        <p:spPr>
          <a:xfrm rot="5400000">
            <a:off x="2855516" y="1030372"/>
            <a:ext cx="52364" cy="21116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7D517F-AAD0-453D-A93D-F974FF2114C7}"/>
              </a:ext>
            </a:extLst>
          </p:cNvPr>
          <p:cNvSpPr/>
          <p:nvPr/>
        </p:nvSpPr>
        <p:spPr>
          <a:xfrm>
            <a:off x="7572906" y="2875909"/>
            <a:ext cx="95877" cy="70706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42AD02-D9DE-47C5-B581-8DD8EBCD09D3}"/>
              </a:ext>
            </a:extLst>
          </p:cNvPr>
          <p:cNvSpPr/>
          <p:nvPr/>
        </p:nvSpPr>
        <p:spPr>
          <a:xfrm rot="5400000">
            <a:off x="2831904" y="-417019"/>
            <a:ext cx="181359" cy="28688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26EBD-6939-4D13-9475-F6EC31E8B826}"/>
              </a:ext>
            </a:extLst>
          </p:cNvPr>
          <p:cNvSpPr/>
          <p:nvPr/>
        </p:nvSpPr>
        <p:spPr>
          <a:xfrm>
            <a:off x="4179071" y="1120740"/>
            <a:ext cx="177954" cy="1855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A69D3-8E0C-4D6C-866B-BC3A5A8A1037}"/>
              </a:ext>
            </a:extLst>
          </p:cNvPr>
          <p:cNvCxnSpPr>
            <a:cxnSpLocks/>
          </p:cNvCxnSpPr>
          <p:nvPr/>
        </p:nvCxnSpPr>
        <p:spPr>
          <a:xfrm>
            <a:off x="1127125" y="4518925"/>
            <a:ext cx="9926108" cy="1699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D7F6C2-2121-4630-9529-DCC7562971CF}"/>
              </a:ext>
            </a:extLst>
          </p:cNvPr>
          <p:cNvGrpSpPr/>
          <p:nvPr/>
        </p:nvGrpSpPr>
        <p:grpSpPr>
          <a:xfrm>
            <a:off x="2499943" y="1860276"/>
            <a:ext cx="1608932" cy="1078327"/>
            <a:chOff x="7605411" y="1669631"/>
            <a:chExt cx="1608932" cy="1078327"/>
          </a:xfrm>
          <a:solidFill>
            <a:schemeClr val="bg1"/>
          </a:solidFill>
        </p:grpSpPr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F652466F-7475-4CB7-AADF-887E58DC1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>
              <a:off x="7591056" y="1683987"/>
              <a:ext cx="833176" cy="804466"/>
            </a:xfrm>
            <a:prstGeom prst="rect">
              <a:avLst/>
            </a:prstGeom>
          </p:spPr>
        </p:pic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775517B-13C3-44E9-B21A-1C104B4EA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 flipH="1">
              <a:off x="8395522" y="1683987"/>
              <a:ext cx="833176" cy="804466"/>
            </a:xfrm>
            <a:prstGeom prst="rect">
              <a:avLst/>
            </a:prstGeom>
          </p:spPr>
        </p:pic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E15F3EA-FBF7-4C7B-A706-C68C827D74D3}"/>
                </a:ext>
              </a:extLst>
            </p:cNvPr>
            <p:cNvSpPr/>
            <p:nvPr/>
          </p:nvSpPr>
          <p:spPr>
            <a:xfrm>
              <a:off x="8199936" y="1669631"/>
              <a:ext cx="419883" cy="1078327"/>
            </a:xfrm>
            <a:prstGeom prst="round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5177F854-E2CB-42AB-A120-4F80985CE4DF}"/>
                </a:ext>
              </a:extLst>
            </p:cNvPr>
            <p:cNvSpPr/>
            <p:nvPr/>
          </p:nvSpPr>
          <p:spPr>
            <a:xfrm>
              <a:off x="8070987" y="2570747"/>
              <a:ext cx="677779" cy="177211"/>
            </a:xfrm>
            <a:prstGeom prst="round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28" name="Graphic 27">
            <a:extLst>
              <a:ext uri="{FF2B5EF4-FFF2-40B4-BE49-F238E27FC236}">
                <a16:creationId xmlns:a16="http://schemas.microsoft.com/office/drawing/2014/main" id="{1CF8D6C7-9ECE-4CF5-B5B3-9D3BBD84C69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50590" r="76897" b="21585"/>
          <a:stretch/>
        </p:blipFill>
        <p:spPr>
          <a:xfrm>
            <a:off x="1905036" y="2331191"/>
            <a:ext cx="342876" cy="417132"/>
          </a:xfrm>
          <a:prstGeom prst="rect">
            <a:avLst/>
          </a:prstGeom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62092EA-5D21-4664-90D8-8832443D1A04}"/>
              </a:ext>
            </a:extLst>
          </p:cNvPr>
          <p:cNvSpPr/>
          <p:nvPr/>
        </p:nvSpPr>
        <p:spPr>
          <a:xfrm>
            <a:off x="4843108" y="2479792"/>
            <a:ext cx="614960" cy="10889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BE35855-4E07-415C-A52C-A09FFC5FA815}"/>
              </a:ext>
            </a:extLst>
          </p:cNvPr>
          <p:cNvSpPr/>
          <p:nvPr/>
        </p:nvSpPr>
        <p:spPr>
          <a:xfrm>
            <a:off x="6562863" y="2479792"/>
            <a:ext cx="614960" cy="1088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E0EFC17F-8452-4D69-A5F0-973941CBDB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753593" y="1943572"/>
            <a:ext cx="532559" cy="544076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725ABE7-231A-452E-8020-9D1E4AFA11CD}"/>
              </a:ext>
            </a:extLst>
          </p:cNvPr>
          <p:cNvSpPr/>
          <p:nvPr/>
        </p:nvSpPr>
        <p:spPr>
          <a:xfrm>
            <a:off x="7997402" y="2831368"/>
            <a:ext cx="2560320" cy="1088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92D02E-2CCA-45BC-AB20-B916EF417226}"/>
              </a:ext>
            </a:extLst>
          </p:cNvPr>
          <p:cNvSpPr/>
          <p:nvPr/>
        </p:nvSpPr>
        <p:spPr>
          <a:xfrm>
            <a:off x="1490589" y="2957401"/>
            <a:ext cx="2866493" cy="266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0F654CAB-134C-4D6B-8382-53A655CEBEF0}"/>
              </a:ext>
            </a:extLst>
          </p:cNvPr>
          <p:cNvSpPr/>
          <p:nvPr/>
        </p:nvSpPr>
        <p:spPr>
          <a:xfrm>
            <a:off x="1823150" y="1264464"/>
            <a:ext cx="2121539" cy="1685667"/>
          </a:xfrm>
          <a:prstGeom prst="triangle">
            <a:avLst/>
          </a:prstGeom>
          <a:solidFill>
            <a:schemeClr val="bg1">
              <a:alpha val="1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34B636F-1DCB-4751-9F37-B129BDC72F42}"/>
              </a:ext>
            </a:extLst>
          </p:cNvPr>
          <p:cNvSpPr txBox="1"/>
          <p:nvPr/>
        </p:nvSpPr>
        <p:spPr>
          <a:xfrm>
            <a:off x="4597848" y="1272788"/>
            <a:ext cx="28440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500" b="1" dirty="0">
                <a:solidFill>
                  <a:schemeClr val="bg1"/>
                </a:solidFill>
                <a:latin typeface="Vafle Light VUT" pitchFamily="2" charset="2"/>
              </a:rPr>
              <a:t>INDUSTRY 4.0 CELL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21DEC36-DFD8-4605-B14A-6820E2701A8B}"/>
              </a:ext>
            </a:extLst>
          </p:cNvPr>
          <p:cNvSpPr txBox="1"/>
          <p:nvPr/>
        </p:nvSpPr>
        <p:spPr>
          <a:xfrm>
            <a:off x="1450148" y="4931069"/>
            <a:ext cx="90585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chemeClr val="bg1"/>
                </a:solidFill>
                <a:latin typeface="Vafle Light VUT" pitchFamily="2" charset="2"/>
              </a:rPr>
              <a:t>INSTITUTE OF AUTOMATION AND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239091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369EA8-1DA7-41A0-91E7-30C260AA41E6}"/>
              </a:ext>
            </a:extLst>
          </p:cNvPr>
          <p:cNvSpPr/>
          <p:nvPr/>
        </p:nvSpPr>
        <p:spPr>
          <a:xfrm>
            <a:off x="10739535" y="6494096"/>
            <a:ext cx="1452465" cy="3638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Vafle Light VUT" pitchFamily="50" charset="0"/>
              </a:rPr>
              <a:t>Brno, 2022</a:t>
            </a:r>
            <a:endParaRPr lang="cs-CZ" sz="1600" dirty="0">
              <a:solidFill>
                <a:schemeClr val="bg1"/>
              </a:solidFill>
              <a:latin typeface="Vafle Light VUT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A09AFF-1869-CADF-648C-7A20FD52EA03}"/>
              </a:ext>
            </a:extLst>
          </p:cNvPr>
          <p:cNvSpPr txBox="1"/>
          <p:nvPr/>
        </p:nvSpPr>
        <p:spPr>
          <a:xfrm>
            <a:off x="609600" y="2551837"/>
            <a:ext cx="10972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s-CZ" sz="4000" b="1" dirty="0">
                <a:solidFill>
                  <a:srgbClr val="384557"/>
                </a:solidFill>
                <a:latin typeface="Vafle Light VUT" pitchFamily="2" charset="2"/>
              </a:rPr>
              <a:t>Team Name: Project </a:t>
            </a:r>
            <a:r>
              <a:rPr lang="cs-CZ" sz="4000" b="1" dirty="0" err="1">
                <a:solidFill>
                  <a:srgbClr val="384557"/>
                </a:solidFill>
                <a:latin typeface="Vafle Light VUT" pitchFamily="2" charset="2"/>
              </a:rPr>
              <a:t>name</a:t>
            </a:r>
            <a:endParaRPr lang="en-US" sz="4000" b="1" dirty="0">
              <a:solidFill>
                <a:srgbClr val="384557"/>
              </a:solidFill>
              <a:latin typeface="Vafle Light VUT" pitchFamily="2" charset="2"/>
            </a:endParaRPr>
          </a:p>
          <a:p>
            <a:pPr algn="ctr"/>
            <a:endParaRPr lang="en-GB" sz="3600" b="1" i="1" dirty="0">
              <a:solidFill>
                <a:srgbClr val="384557"/>
              </a:solidFill>
              <a:latin typeface="Vafle Light VUT" pitchFamily="2" charset="2"/>
            </a:endParaRPr>
          </a:p>
          <a:p>
            <a:pPr algn="ctr"/>
            <a:r>
              <a:rPr lang="en-GB" sz="2000" dirty="0">
                <a:solidFill>
                  <a:srgbClr val="92A1B8"/>
                </a:solidFill>
                <a:latin typeface="Vafle Light VUT" pitchFamily="2" charset="2"/>
              </a:rPr>
              <a:t>Team members</a:t>
            </a:r>
            <a:endParaRPr lang="cs-CZ" sz="2000" dirty="0">
              <a:solidFill>
                <a:srgbClr val="92A1B8"/>
              </a:solidFill>
              <a:latin typeface="Vafle Light VUT" pitchFamily="50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F9519C-B9F3-A7C9-656A-C6F97022C5DE}"/>
              </a:ext>
            </a:extLst>
          </p:cNvPr>
          <p:cNvSpPr/>
          <p:nvPr/>
        </p:nvSpPr>
        <p:spPr>
          <a:xfrm>
            <a:off x="10399296" y="6403257"/>
            <a:ext cx="1792704" cy="3638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600" b="1" dirty="0">
                <a:solidFill>
                  <a:srgbClr val="384557"/>
                </a:solidFill>
                <a:latin typeface="Vafle Light VUT" pitchFamily="50" charset="0"/>
              </a:rPr>
              <a:t>Brno</a:t>
            </a:r>
            <a:r>
              <a:rPr lang="en-GB" sz="1600" b="1" dirty="0">
                <a:solidFill>
                  <a:srgbClr val="384557"/>
                </a:solidFill>
                <a:latin typeface="Vafle Light VUT" pitchFamily="50" charset="0"/>
              </a:rPr>
              <a:t>, 2023</a:t>
            </a:r>
            <a:endParaRPr lang="cs-CZ" sz="1600" b="1" dirty="0">
              <a:solidFill>
                <a:srgbClr val="384557"/>
              </a:solidFill>
              <a:latin typeface="Vafle Light VUT" pitchFamily="50" charset="0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25DE050-9B1C-28B1-7D13-882E7CFEA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98162" y="839188"/>
            <a:ext cx="1195676" cy="1198604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61124073-4E23-0CDB-E6B2-BA21DA10177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521" y="5636278"/>
            <a:ext cx="3066661" cy="56650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C709D19C-086E-035D-7C81-5D1A4BF6C6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83386" y="5435802"/>
            <a:ext cx="2625227" cy="967455"/>
          </a:xfrm>
          <a:prstGeom prst="rect">
            <a:avLst/>
          </a:prstGeom>
        </p:spPr>
      </p:pic>
      <p:pic>
        <p:nvPicPr>
          <p:cNvPr id="8" name="Picture 6" descr="Related image">
            <a:extLst>
              <a:ext uri="{FF2B5EF4-FFF2-40B4-BE49-F238E27FC236}">
                <a16:creationId xmlns:a16="http://schemas.microsoft.com/office/drawing/2014/main" id="{4453C010-22CD-FD81-D47A-FEE0FC80E3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964" y="5561202"/>
            <a:ext cx="1097746" cy="54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38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sky, outdoor, building, roof&#10;&#10;Description automatically generated">
            <a:extLst>
              <a:ext uri="{FF2B5EF4-FFF2-40B4-BE49-F238E27FC236}">
                <a16:creationId xmlns:a16="http://schemas.microsoft.com/office/drawing/2014/main" id="{553D6069-AE3F-43AE-B0EA-2863DE692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96917" y="1459019"/>
            <a:ext cx="5113418" cy="3835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4B011F6-4075-4FE9-9B85-14EAD899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7853" y="265242"/>
            <a:ext cx="273650" cy="274320"/>
          </a:xfrm>
          <a:prstGeom prst="rect">
            <a:avLst/>
          </a:prstGeom>
        </p:spPr>
      </p:pic>
      <p:sp>
        <p:nvSpPr>
          <p:cNvPr id="34" name="Rectangle: Diagonal Corners Snipped 33">
            <a:extLst>
              <a:ext uri="{FF2B5EF4-FFF2-40B4-BE49-F238E27FC236}">
                <a16:creationId xmlns:a16="http://schemas.microsoft.com/office/drawing/2014/main" id="{C34011AC-B6A7-40BC-8F93-29E6908B390B}"/>
              </a:ext>
            </a:extLst>
          </p:cNvPr>
          <p:cNvSpPr/>
          <p:nvPr/>
        </p:nvSpPr>
        <p:spPr>
          <a:xfrm>
            <a:off x="196314" y="173857"/>
            <a:ext cx="11782569" cy="514153"/>
          </a:xfrm>
          <a:prstGeom prst="snip2DiagRect">
            <a:avLst/>
          </a:prstGeom>
          <a:gradFill flip="none" rotWithShape="1">
            <a:gsLst>
              <a:gs pos="0">
                <a:srgbClr val="F69292"/>
              </a:gs>
              <a:gs pos="35000">
                <a:srgbClr val="92A1B8"/>
              </a:gs>
              <a:gs pos="100000">
                <a:srgbClr val="384557"/>
              </a:gs>
            </a:gsLst>
            <a:lin ang="10800000" scaled="1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Vafle Light VUT" pitchFamily="2" charset="2"/>
              </a:rPr>
              <a:t>Content</a:t>
            </a:r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779D3B92-9C29-4CE9-8431-A7380446A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6323" y="293773"/>
            <a:ext cx="273650" cy="274320"/>
          </a:xfrm>
          <a:prstGeom prst="rect">
            <a:avLst/>
          </a:prstGeom>
        </p:spPr>
      </p:pic>
      <p:sp>
        <p:nvSpPr>
          <p:cNvPr id="90" name="Rectangle: Diagonal Corners Snipped 89">
            <a:extLst>
              <a:ext uri="{FF2B5EF4-FFF2-40B4-BE49-F238E27FC236}">
                <a16:creationId xmlns:a16="http://schemas.microsoft.com/office/drawing/2014/main" id="{92C5BF15-E74E-4ADD-A634-68C3C4FDCB15}"/>
              </a:ext>
            </a:extLst>
          </p:cNvPr>
          <p:cNvSpPr/>
          <p:nvPr/>
        </p:nvSpPr>
        <p:spPr>
          <a:xfrm>
            <a:off x="1531643" y="952489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384557"/>
                </a:solidFill>
                <a:latin typeface="Vafle Light VUT"/>
              </a:rPr>
              <a:t>Definition of the Problem, Related Work, etc.</a:t>
            </a:r>
          </a:p>
        </p:txBody>
      </p:sp>
      <p:sp>
        <p:nvSpPr>
          <p:cNvPr id="91" name="Rectangle: Diagonal Corners Snipped 90">
            <a:extLst>
              <a:ext uri="{FF2B5EF4-FFF2-40B4-BE49-F238E27FC236}">
                <a16:creationId xmlns:a16="http://schemas.microsoft.com/office/drawing/2014/main" id="{D03FCABF-4C91-4F19-9052-C2BA11806746}"/>
              </a:ext>
            </a:extLst>
          </p:cNvPr>
          <p:cNvSpPr/>
          <p:nvPr/>
        </p:nvSpPr>
        <p:spPr>
          <a:xfrm>
            <a:off x="787400" y="952489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384557"/>
                </a:solidFill>
                <a:latin typeface="Vafle Light VUT" pitchFamily="2" charset="2"/>
              </a:rPr>
              <a:t>1.</a:t>
            </a:r>
          </a:p>
        </p:txBody>
      </p:sp>
      <p:sp>
        <p:nvSpPr>
          <p:cNvPr id="94" name="Rectangle: Diagonal Corners Snipped 93">
            <a:extLst>
              <a:ext uri="{FF2B5EF4-FFF2-40B4-BE49-F238E27FC236}">
                <a16:creationId xmlns:a16="http://schemas.microsoft.com/office/drawing/2014/main" id="{9D2433F5-BA48-453E-9B59-B25E2DE8C560}"/>
              </a:ext>
            </a:extLst>
          </p:cNvPr>
          <p:cNvSpPr/>
          <p:nvPr/>
        </p:nvSpPr>
        <p:spPr>
          <a:xfrm>
            <a:off x="1531643" y="1475463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557"/>
                </a:solidFill>
                <a:latin typeface="Vafle Light VUT"/>
              </a:rPr>
              <a:t>Development Tools, Methods, etc.</a:t>
            </a:r>
            <a:endParaRPr lang="en-GB" dirty="0">
              <a:solidFill>
                <a:srgbClr val="384557"/>
              </a:solidFill>
              <a:latin typeface="Vafle Light VUT"/>
            </a:endParaRPr>
          </a:p>
        </p:txBody>
      </p:sp>
      <p:sp>
        <p:nvSpPr>
          <p:cNvPr id="95" name="Rectangle: Diagonal Corners Snipped 94">
            <a:extLst>
              <a:ext uri="{FF2B5EF4-FFF2-40B4-BE49-F238E27FC236}">
                <a16:creationId xmlns:a16="http://schemas.microsoft.com/office/drawing/2014/main" id="{23F16231-0E80-46D0-B4AD-398DD5EED55A}"/>
              </a:ext>
            </a:extLst>
          </p:cNvPr>
          <p:cNvSpPr/>
          <p:nvPr/>
        </p:nvSpPr>
        <p:spPr>
          <a:xfrm>
            <a:off x="787400" y="1475463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384557"/>
                </a:solidFill>
                <a:latin typeface="Vafle Light VUT" pitchFamily="2" charset="2"/>
              </a:rPr>
              <a:t>2.</a:t>
            </a:r>
          </a:p>
        </p:txBody>
      </p:sp>
      <p:sp>
        <p:nvSpPr>
          <p:cNvPr id="118" name="Rectangle: Diagonal Corners Snipped 117">
            <a:extLst>
              <a:ext uri="{FF2B5EF4-FFF2-40B4-BE49-F238E27FC236}">
                <a16:creationId xmlns:a16="http://schemas.microsoft.com/office/drawing/2014/main" id="{AEB7CC90-F23A-43C3-B81E-E8945915673C}"/>
              </a:ext>
            </a:extLst>
          </p:cNvPr>
          <p:cNvSpPr/>
          <p:nvPr/>
        </p:nvSpPr>
        <p:spPr>
          <a:xfrm>
            <a:off x="1531643" y="1998437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384557"/>
                </a:solidFill>
                <a:latin typeface="Vafle Light VUT"/>
              </a:rPr>
              <a:t>Design and Implementation of a Functional Solution</a:t>
            </a:r>
          </a:p>
        </p:txBody>
      </p:sp>
      <p:sp>
        <p:nvSpPr>
          <p:cNvPr id="119" name="Rectangle: Diagonal Corners Snipped 118">
            <a:extLst>
              <a:ext uri="{FF2B5EF4-FFF2-40B4-BE49-F238E27FC236}">
                <a16:creationId xmlns:a16="http://schemas.microsoft.com/office/drawing/2014/main" id="{D31DA6F8-375C-49DF-ACF6-F9EABDAE7169}"/>
              </a:ext>
            </a:extLst>
          </p:cNvPr>
          <p:cNvSpPr/>
          <p:nvPr/>
        </p:nvSpPr>
        <p:spPr>
          <a:xfrm>
            <a:off x="787400" y="1998437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384557"/>
                </a:solidFill>
                <a:latin typeface="Vafle Light VUT" pitchFamily="2" charset="2"/>
              </a:rPr>
              <a:t>3.</a:t>
            </a:r>
          </a:p>
        </p:txBody>
      </p:sp>
      <p:pic>
        <p:nvPicPr>
          <p:cNvPr id="51" name="Picture 50" descr="A close up of a logo&#10;&#10;Description automatically generated">
            <a:extLst>
              <a:ext uri="{FF2B5EF4-FFF2-40B4-BE49-F238E27FC236}">
                <a16:creationId xmlns:a16="http://schemas.microsoft.com/office/drawing/2014/main" id="{5B75AC31-A003-4303-B661-C98409AB0A4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807" y="6345442"/>
            <a:ext cx="2174077" cy="401615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62A3F06-C0C9-40C3-BB1C-3530FA9D30F7}"/>
              </a:ext>
            </a:extLst>
          </p:cNvPr>
          <p:cNvSpPr/>
          <p:nvPr/>
        </p:nvSpPr>
        <p:spPr>
          <a:xfrm>
            <a:off x="207770" y="6318704"/>
            <a:ext cx="27938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>
                <a:solidFill>
                  <a:srgbClr val="C0C9D6"/>
                </a:solidFill>
                <a:latin typeface="Vafle Light VUT" pitchFamily="2" charset="2"/>
              </a:rPr>
              <a:t>©</a:t>
            </a:r>
            <a:r>
              <a:rPr lang="en-US" sz="1000" b="1" dirty="0">
                <a:solidFill>
                  <a:srgbClr val="C0C9D6"/>
                </a:solidFill>
                <a:latin typeface="Vafle Light VUT" pitchFamily="2" charset="2"/>
              </a:rPr>
              <a:t> </a:t>
            </a:r>
            <a:r>
              <a:rPr lang="en-US" sz="1000" b="1" dirty="0" err="1">
                <a:solidFill>
                  <a:srgbClr val="C0C9D6"/>
                </a:solidFill>
                <a:latin typeface="Vafle Light VUT" pitchFamily="50" charset="0"/>
              </a:rPr>
              <a:t>TeamName</a:t>
            </a:r>
            <a:endParaRPr lang="en-GB" sz="1000" b="1" dirty="0">
              <a:solidFill>
                <a:srgbClr val="C0C9D6"/>
              </a:solidFill>
              <a:latin typeface="Vafle Light VUT" pitchFamily="50" charset="0"/>
            </a:endParaRPr>
          </a:p>
          <a:p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20</a:t>
            </a:r>
            <a:r>
              <a:rPr lang="cs-CZ" sz="1000" dirty="0">
                <a:solidFill>
                  <a:srgbClr val="C0C9D6"/>
                </a:solidFill>
                <a:latin typeface="Vafle Light VUT" pitchFamily="50" charset="0"/>
              </a:rPr>
              <a:t>2</a:t>
            </a:r>
            <a:r>
              <a:rPr lang="en-US" sz="1000" dirty="0">
                <a:solidFill>
                  <a:srgbClr val="C0C9D6"/>
                </a:solidFill>
                <a:latin typeface="Vafle Light VUT" pitchFamily="50" charset="0"/>
              </a:rPr>
              <a:t>3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       | </a:t>
            </a:r>
            <a:r>
              <a:rPr lang="cs-CZ" sz="1000" dirty="0" err="1">
                <a:solidFill>
                  <a:srgbClr val="C0C9D6"/>
                </a:solidFill>
                <a:latin typeface="Vafle Light VUT" pitchFamily="50" charset="0"/>
              </a:rPr>
              <a:t>Page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</a:t>
            </a:r>
            <a:r>
              <a:rPr lang="cs-CZ" sz="1000" dirty="0">
                <a:solidFill>
                  <a:srgbClr val="C0C9D6"/>
                </a:solidFill>
                <a:latin typeface="Vafle Light VUT" pitchFamily="50" charset="0"/>
              </a:rPr>
              <a:t>X/Y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</a:t>
            </a:r>
            <a:endParaRPr lang="en-US" sz="1000" dirty="0">
              <a:solidFill>
                <a:srgbClr val="C0C9D6"/>
              </a:solidFill>
              <a:latin typeface="Vafle Light VUT" pitchFamily="50" charset="0"/>
            </a:endParaRPr>
          </a:p>
        </p:txBody>
      </p:sp>
      <p:pic>
        <p:nvPicPr>
          <p:cNvPr id="53" name="Picture 6" descr="Related image">
            <a:extLst>
              <a:ext uri="{FF2B5EF4-FFF2-40B4-BE49-F238E27FC236}">
                <a16:creationId xmlns:a16="http://schemas.microsoft.com/office/drawing/2014/main" id="{23C3F2EF-298A-47C7-8ABF-EA0EE665C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4512" y="6377960"/>
            <a:ext cx="673156" cy="336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9F07FE53-6CE6-4074-9024-87EBDA2349E4}"/>
              </a:ext>
            </a:extLst>
          </p:cNvPr>
          <p:cNvSpPr/>
          <p:nvPr/>
        </p:nvSpPr>
        <p:spPr>
          <a:xfrm>
            <a:off x="213116" y="6423140"/>
            <a:ext cx="1178256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000" dirty="0">
                <a:solidFill>
                  <a:srgbClr val="C0C9D6"/>
                </a:solidFill>
                <a:latin typeface="Vafle Light VUT" pitchFamily="2" charset="2"/>
              </a:rPr>
              <a:t>Content</a:t>
            </a:r>
            <a:endParaRPr lang="en-US" sz="1000" dirty="0">
              <a:solidFill>
                <a:srgbClr val="C0C9D6"/>
              </a:solidFill>
              <a:latin typeface="Vafle Light VUT" pitchFamily="50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98D46F6-5B39-43EC-BE6B-963E57285EDD}"/>
              </a:ext>
            </a:extLst>
          </p:cNvPr>
          <p:cNvSpPr/>
          <p:nvPr/>
        </p:nvSpPr>
        <p:spPr>
          <a:xfrm>
            <a:off x="207771" y="6245308"/>
            <a:ext cx="11787914" cy="27432"/>
          </a:xfrm>
          <a:prstGeom prst="rect">
            <a:avLst/>
          </a:prstGeom>
          <a:gradFill flip="none" rotWithShape="1">
            <a:gsLst>
              <a:gs pos="0">
                <a:srgbClr val="FCE0E0"/>
              </a:gs>
              <a:gs pos="100000">
                <a:srgbClr val="C0C9D6"/>
              </a:gs>
              <a:gs pos="35000">
                <a:srgbClr val="D7DDE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4AD0D956-3B05-4FAF-B0B3-7D50AEDE4B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88118" y="220717"/>
            <a:ext cx="1130186" cy="416499"/>
          </a:xfrm>
          <a:prstGeom prst="rect">
            <a:avLst/>
          </a:prstGeom>
        </p:spPr>
      </p:pic>
      <p:sp>
        <p:nvSpPr>
          <p:cNvPr id="30" name="Rectangle: Diagonal Corners Snipped 29">
            <a:extLst>
              <a:ext uri="{FF2B5EF4-FFF2-40B4-BE49-F238E27FC236}">
                <a16:creationId xmlns:a16="http://schemas.microsoft.com/office/drawing/2014/main" id="{FD07C620-39AE-47E8-A8E4-375F413F7734}"/>
              </a:ext>
            </a:extLst>
          </p:cNvPr>
          <p:cNvSpPr/>
          <p:nvPr/>
        </p:nvSpPr>
        <p:spPr>
          <a:xfrm>
            <a:off x="1531643" y="2546750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384557"/>
                </a:solidFill>
                <a:latin typeface="Vafle Light VUT"/>
              </a:rPr>
              <a:t>Experiments</a:t>
            </a:r>
            <a:r>
              <a:rPr lang="cs-CZ" dirty="0">
                <a:solidFill>
                  <a:srgbClr val="384557"/>
                </a:solidFill>
                <a:latin typeface="Vafle Light VUT"/>
              </a:rPr>
              <a:t> and </a:t>
            </a:r>
            <a:r>
              <a:rPr lang="cs-CZ" dirty="0" err="1">
                <a:solidFill>
                  <a:srgbClr val="384557"/>
                </a:solidFill>
                <a:latin typeface="Vafle Light VUT"/>
              </a:rPr>
              <a:t>Results</a:t>
            </a:r>
            <a:endParaRPr lang="en-GB" dirty="0">
              <a:solidFill>
                <a:srgbClr val="384557"/>
              </a:solidFill>
              <a:latin typeface="Vafle Light VUT"/>
            </a:endParaRPr>
          </a:p>
        </p:txBody>
      </p:sp>
      <p:sp>
        <p:nvSpPr>
          <p:cNvPr id="31" name="Rectangle: Diagonal Corners Snipped 30">
            <a:extLst>
              <a:ext uri="{FF2B5EF4-FFF2-40B4-BE49-F238E27FC236}">
                <a16:creationId xmlns:a16="http://schemas.microsoft.com/office/drawing/2014/main" id="{90466214-EB77-4C76-87D3-376E4DE62AE4}"/>
              </a:ext>
            </a:extLst>
          </p:cNvPr>
          <p:cNvSpPr/>
          <p:nvPr/>
        </p:nvSpPr>
        <p:spPr>
          <a:xfrm>
            <a:off x="787400" y="2546750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rgbClr val="384557"/>
                </a:solidFill>
                <a:latin typeface="Vafle Light VUT" pitchFamily="2" charset="2"/>
              </a:rPr>
              <a:t>4</a:t>
            </a:r>
            <a:r>
              <a:rPr lang="en-GB" dirty="0">
                <a:solidFill>
                  <a:srgbClr val="384557"/>
                </a:solidFill>
                <a:latin typeface="Vafle Light VUT" pitchFamily="2" charset="2"/>
              </a:rPr>
              <a:t>.</a:t>
            </a:r>
          </a:p>
        </p:txBody>
      </p:sp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04E476BE-9F1C-1B2B-4AFB-0896D6AA3931}"/>
              </a:ext>
            </a:extLst>
          </p:cNvPr>
          <p:cNvSpPr/>
          <p:nvPr/>
        </p:nvSpPr>
        <p:spPr>
          <a:xfrm>
            <a:off x="2275887" y="3072153"/>
            <a:ext cx="4715524" cy="347472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92A1B8"/>
                </a:solidFill>
                <a:latin typeface="Vafle Light VUT"/>
              </a:rPr>
              <a:t>Verification and Validation of Simulation Models</a:t>
            </a:r>
          </a:p>
        </p:txBody>
      </p:sp>
      <p:sp>
        <p:nvSpPr>
          <p:cNvPr id="4" name="Rectangle: Diagonal Corners Snipped 3">
            <a:extLst>
              <a:ext uri="{FF2B5EF4-FFF2-40B4-BE49-F238E27FC236}">
                <a16:creationId xmlns:a16="http://schemas.microsoft.com/office/drawing/2014/main" id="{BD9C9A1E-913F-E1D9-6B39-A1E4097C7E20}"/>
              </a:ext>
            </a:extLst>
          </p:cNvPr>
          <p:cNvSpPr/>
          <p:nvPr/>
        </p:nvSpPr>
        <p:spPr>
          <a:xfrm>
            <a:off x="1531643" y="3072153"/>
            <a:ext cx="520113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92A1B8"/>
                </a:solidFill>
                <a:latin typeface="Vafle Light VUT" pitchFamily="2" charset="2"/>
              </a:rPr>
              <a:t>4.1</a:t>
            </a: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AEC6A04F-FD4B-90EA-CDF6-F5B02236351D}"/>
              </a:ext>
            </a:extLst>
          </p:cNvPr>
          <p:cNvSpPr/>
          <p:nvPr/>
        </p:nvSpPr>
        <p:spPr>
          <a:xfrm>
            <a:off x="2275886" y="3618626"/>
            <a:ext cx="4715524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92A1B8"/>
                </a:solidFill>
                <a:latin typeface="Vafle Light VUT"/>
              </a:rPr>
              <a:t>Real – World Test (optional)</a:t>
            </a:r>
            <a:endParaRPr lang="en-GB" sz="1600" dirty="0">
              <a:solidFill>
                <a:srgbClr val="92A1B8"/>
              </a:solidFill>
              <a:latin typeface="Vafle Light VUT"/>
            </a:endParaRP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7C9AF6C9-C6A3-CF14-D0D5-C038D4A782AA}"/>
              </a:ext>
            </a:extLst>
          </p:cNvPr>
          <p:cNvSpPr/>
          <p:nvPr/>
        </p:nvSpPr>
        <p:spPr>
          <a:xfrm>
            <a:off x="1531642" y="3618626"/>
            <a:ext cx="520113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92A1B8"/>
                </a:solidFill>
                <a:latin typeface="Vafle Light VUT" pitchFamily="2" charset="2"/>
              </a:rPr>
              <a:t>4.1</a:t>
            </a:r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E0305FF0-9C57-8A8A-8FBF-872EDAFCFDFD}"/>
              </a:ext>
            </a:extLst>
          </p:cNvPr>
          <p:cNvSpPr/>
          <p:nvPr/>
        </p:nvSpPr>
        <p:spPr>
          <a:xfrm>
            <a:off x="2275886" y="4136507"/>
            <a:ext cx="4715524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92A1B8"/>
                </a:solidFill>
                <a:latin typeface="Vafle Light VUT"/>
              </a:rPr>
              <a:t>Advantages / Disadvantages</a:t>
            </a:r>
            <a:endParaRPr lang="en-GB" sz="1600" dirty="0">
              <a:solidFill>
                <a:srgbClr val="92A1B8"/>
              </a:solidFill>
              <a:latin typeface="Vafle Light VUT"/>
            </a:endParaRPr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52158911-0046-4C72-721B-2606808846A6}"/>
              </a:ext>
            </a:extLst>
          </p:cNvPr>
          <p:cNvSpPr/>
          <p:nvPr/>
        </p:nvSpPr>
        <p:spPr>
          <a:xfrm>
            <a:off x="1531642" y="4136507"/>
            <a:ext cx="520113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92A1B8"/>
                </a:solidFill>
                <a:latin typeface="Vafle Light VUT" pitchFamily="2" charset="2"/>
              </a:rPr>
              <a:t>4.1</a:t>
            </a:r>
          </a:p>
        </p:txBody>
      </p:sp>
      <p:sp>
        <p:nvSpPr>
          <p:cNvPr id="10" name="Rectangle: Diagonal Corners Snipped 9">
            <a:extLst>
              <a:ext uri="{FF2B5EF4-FFF2-40B4-BE49-F238E27FC236}">
                <a16:creationId xmlns:a16="http://schemas.microsoft.com/office/drawing/2014/main" id="{81A83FA1-D390-6011-954E-FCE3B6752A8E}"/>
              </a:ext>
            </a:extLst>
          </p:cNvPr>
          <p:cNvSpPr/>
          <p:nvPr/>
        </p:nvSpPr>
        <p:spPr>
          <a:xfrm>
            <a:off x="1531643" y="4667740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84557"/>
                </a:solidFill>
                <a:latin typeface="Vafle Light VUT"/>
              </a:rPr>
              <a:t>Conclusion and Future Work</a:t>
            </a:r>
            <a:endParaRPr lang="en-GB" dirty="0">
              <a:solidFill>
                <a:srgbClr val="384557"/>
              </a:solidFill>
              <a:latin typeface="Vafle Light VUT"/>
            </a:endParaRPr>
          </a:p>
        </p:txBody>
      </p:sp>
      <p:sp>
        <p:nvSpPr>
          <p:cNvPr id="11" name="Rectangle: Diagonal Corners Snipped 10">
            <a:extLst>
              <a:ext uri="{FF2B5EF4-FFF2-40B4-BE49-F238E27FC236}">
                <a16:creationId xmlns:a16="http://schemas.microsoft.com/office/drawing/2014/main" id="{11035182-8BCB-F4A0-D172-13E2A7C7CD88}"/>
              </a:ext>
            </a:extLst>
          </p:cNvPr>
          <p:cNvSpPr/>
          <p:nvPr/>
        </p:nvSpPr>
        <p:spPr>
          <a:xfrm>
            <a:off x="787400" y="4667740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384557"/>
                </a:solidFill>
                <a:latin typeface="Vafle Light VUT" pitchFamily="2" charset="2"/>
              </a:rPr>
              <a:t>5.</a:t>
            </a:r>
          </a:p>
        </p:txBody>
      </p:sp>
      <p:sp>
        <p:nvSpPr>
          <p:cNvPr id="12" name="Rectangle: Diagonal Corners Snipped 11">
            <a:extLst>
              <a:ext uri="{FF2B5EF4-FFF2-40B4-BE49-F238E27FC236}">
                <a16:creationId xmlns:a16="http://schemas.microsoft.com/office/drawing/2014/main" id="{5D8B5BED-3D90-A521-E081-975A86C812EB}"/>
              </a:ext>
            </a:extLst>
          </p:cNvPr>
          <p:cNvSpPr/>
          <p:nvPr/>
        </p:nvSpPr>
        <p:spPr>
          <a:xfrm>
            <a:off x="2275886" y="5193371"/>
            <a:ext cx="4715524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92A1B8"/>
                </a:solidFill>
                <a:latin typeface="Vafle Light VUT"/>
              </a:rPr>
              <a:t>Video</a:t>
            </a:r>
            <a:endParaRPr lang="en-GB" sz="1600" dirty="0">
              <a:solidFill>
                <a:srgbClr val="92A1B8"/>
              </a:solidFill>
              <a:latin typeface="Vafle Light VUT"/>
            </a:endParaRPr>
          </a:p>
        </p:txBody>
      </p:sp>
      <p:sp>
        <p:nvSpPr>
          <p:cNvPr id="13" name="Rectangle: Diagonal Corners Snipped 12">
            <a:extLst>
              <a:ext uri="{FF2B5EF4-FFF2-40B4-BE49-F238E27FC236}">
                <a16:creationId xmlns:a16="http://schemas.microsoft.com/office/drawing/2014/main" id="{FFD7FB7E-8F89-BD39-45BD-775D1BE246C9}"/>
              </a:ext>
            </a:extLst>
          </p:cNvPr>
          <p:cNvSpPr/>
          <p:nvPr/>
        </p:nvSpPr>
        <p:spPr>
          <a:xfrm>
            <a:off x="1531642" y="5193371"/>
            <a:ext cx="520113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92A1B8"/>
                </a:solidFill>
                <a:latin typeface="Vafle Light VUT" pitchFamily="2" charset="2"/>
              </a:rPr>
              <a:t>5.1</a:t>
            </a:r>
          </a:p>
        </p:txBody>
      </p:sp>
    </p:spTree>
    <p:extLst>
      <p:ext uri="{BB962C8B-B14F-4D97-AF65-F5344CB8AC3E}">
        <p14:creationId xmlns:p14="http://schemas.microsoft.com/office/powerpoint/2010/main" val="2374807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145BA8C-2C61-41CB-8395-37783DF5DA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92A1B8"/>
              </a:gs>
              <a:gs pos="50000">
                <a:srgbClr val="384557"/>
              </a:gs>
              <a:gs pos="100000">
                <a:srgbClr val="384557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5000" dirty="0">
              <a:ln>
                <a:solidFill>
                  <a:srgbClr val="004F71"/>
                </a:solidFill>
              </a:ln>
              <a:solidFill>
                <a:schemeClr val="bg1"/>
              </a:solidFill>
              <a:latin typeface="Vafle Light VUT" pitchFamily="50" charset="0"/>
            </a:endParaRP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12A8F3B9-9B48-47C0-91AC-1C15B6F6F3D0}"/>
              </a:ext>
            </a:extLst>
          </p:cNvPr>
          <p:cNvSpPr/>
          <p:nvPr/>
        </p:nvSpPr>
        <p:spPr>
          <a:xfrm>
            <a:off x="3366117" y="2654338"/>
            <a:ext cx="5459767" cy="1549325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solidFill>
                  <a:srgbClr val="384557"/>
                </a:solidFill>
                <a:latin typeface="Vafle Light VUT" pitchFamily="2" charset="2"/>
              </a:rPr>
              <a:t>Title of Part X</a:t>
            </a:r>
          </a:p>
        </p:txBody>
      </p:sp>
    </p:spTree>
    <p:extLst>
      <p:ext uri="{BB962C8B-B14F-4D97-AF65-F5344CB8AC3E}">
        <p14:creationId xmlns:p14="http://schemas.microsoft.com/office/powerpoint/2010/main" val="62316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4B011F6-4075-4FE9-9B85-14EAD899E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7853" y="265242"/>
            <a:ext cx="273650" cy="274320"/>
          </a:xfrm>
          <a:prstGeom prst="rect">
            <a:avLst/>
          </a:prstGeom>
        </p:spPr>
      </p:pic>
      <p:sp>
        <p:nvSpPr>
          <p:cNvPr id="34" name="Rectangle: Diagonal Corners Snipped 33">
            <a:extLst>
              <a:ext uri="{FF2B5EF4-FFF2-40B4-BE49-F238E27FC236}">
                <a16:creationId xmlns:a16="http://schemas.microsoft.com/office/drawing/2014/main" id="{C34011AC-B6A7-40BC-8F93-29E6908B390B}"/>
              </a:ext>
            </a:extLst>
          </p:cNvPr>
          <p:cNvSpPr/>
          <p:nvPr/>
        </p:nvSpPr>
        <p:spPr>
          <a:xfrm>
            <a:off x="196314" y="173857"/>
            <a:ext cx="11782569" cy="514153"/>
          </a:xfrm>
          <a:prstGeom prst="snip2DiagRect">
            <a:avLst/>
          </a:prstGeom>
          <a:gradFill flip="none" rotWithShape="1">
            <a:gsLst>
              <a:gs pos="0">
                <a:srgbClr val="F69292"/>
              </a:gs>
              <a:gs pos="35000">
                <a:srgbClr val="92A1B8"/>
              </a:gs>
              <a:gs pos="100000">
                <a:srgbClr val="384557"/>
              </a:gs>
            </a:gsLst>
            <a:lin ang="10800000" scaled="1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Vafle Light VUT" pitchFamily="2" charset="2"/>
              </a:rPr>
              <a:t>Title of Part X: Supplementary Description</a:t>
            </a:r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779D3B92-9C29-4CE9-8431-A7380446A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6323" y="293773"/>
            <a:ext cx="273650" cy="274320"/>
          </a:xfrm>
          <a:prstGeom prst="rect">
            <a:avLst/>
          </a:prstGeom>
        </p:spPr>
      </p:pic>
      <p:pic>
        <p:nvPicPr>
          <p:cNvPr id="51" name="Picture 50" descr="A close up of a logo&#10;&#10;Description automatically generated">
            <a:extLst>
              <a:ext uri="{FF2B5EF4-FFF2-40B4-BE49-F238E27FC236}">
                <a16:creationId xmlns:a16="http://schemas.microsoft.com/office/drawing/2014/main" id="{5B75AC31-A003-4303-B661-C98409AB0A4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807" y="6345442"/>
            <a:ext cx="2174077" cy="401615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62A3F06-C0C9-40C3-BB1C-3530FA9D30F7}"/>
              </a:ext>
            </a:extLst>
          </p:cNvPr>
          <p:cNvSpPr/>
          <p:nvPr/>
        </p:nvSpPr>
        <p:spPr>
          <a:xfrm>
            <a:off x="207770" y="6318704"/>
            <a:ext cx="27938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>
                <a:solidFill>
                  <a:srgbClr val="C0C9D6"/>
                </a:solidFill>
                <a:latin typeface="Vafle Light VUT" pitchFamily="2" charset="2"/>
              </a:rPr>
              <a:t>©</a:t>
            </a:r>
            <a:r>
              <a:rPr lang="en-US" sz="1000" b="1" dirty="0">
                <a:solidFill>
                  <a:srgbClr val="C0C9D6"/>
                </a:solidFill>
                <a:latin typeface="Vafle Light VUT" pitchFamily="2" charset="2"/>
              </a:rPr>
              <a:t> </a:t>
            </a:r>
            <a:r>
              <a:rPr lang="en-US" sz="1000" b="1" dirty="0" err="1">
                <a:solidFill>
                  <a:srgbClr val="C0C9D6"/>
                </a:solidFill>
                <a:latin typeface="Vafle Light VUT" pitchFamily="50" charset="0"/>
              </a:rPr>
              <a:t>TeamName</a:t>
            </a:r>
            <a:endParaRPr lang="en-GB" sz="1000" b="1" dirty="0">
              <a:solidFill>
                <a:srgbClr val="C0C9D6"/>
              </a:solidFill>
              <a:latin typeface="Vafle Light VUT" pitchFamily="50" charset="0"/>
            </a:endParaRPr>
          </a:p>
          <a:p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20</a:t>
            </a:r>
            <a:r>
              <a:rPr lang="cs-CZ" sz="1000" dirty="0">
                <a:solidFill>
                  <a:srgbClr val="C0C9D6"/>
                </a:solidFill>
                <a:latin typeface="Vafle Light VUT" pitchFamily="50" charset="0"/>
              </a:rPr>
              <a:t>2</a:t>
            </a:r>
            <a:r>
              <a:rPr lang="en-US" sz="1000" dirty="0">
                <a:solidFill>
                  <a:srgbClr val="C0C9D6"/>
                </a:solidFill>
                <a:latin typeface="Vafle Light VUT" pitchFamily="50" charset="0"/>
              </a:rPr>
              <a:t>3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       | </a:t>
            </a:r>
            <a:r>
              <a:rPr lang="cs-CZ" sz="1000" dirty="0" err="1">
                <a:solidFill>
                  <a:srgbClr val="C0C9D6"/>
                </a:solidFill>
                <a:latin typeface="Vafle Light VUT" pitchFamily="50" charset="0"/>
              </a:rPr>
              <a:t>Page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</a:t>
            </a:r>
            <a:r>
              <a:rPr lang="cs-CZ" sz="1000" dirty="0">
                <a:solidFill>
                  <a:srgbClr val="C0C9D6"/>
                </a:solidFill>
                <a:latin typeface="Vafle Light VUT" pitchFamily="50" charset="0"/>
              </a:rPr>
              <a:t>X/Y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</a:t>
            </a:r>
            <a:endParaRPr lang="en-US" sz="1000" dirty="0">
              <a:solidFill>
                <a:srgbClr val="C0C9D6"/>
              </a:solidFill>
              <a:latin typeface="Vafle Light VUT" pitchFamily="50" charset="0"/>
            </a:endParaRPr>
          </a:p>
        </p:txBody>
      </p:sp>
      <p:pic>
        <p:nvPicPr>
          <p:cNvPr id="53" name="Picture 6" descr="Related image">
            <a:extLst>
              <a:ext uri="{FF2B5EF4-FFF2-40B4-BE49-F238E27FC236}">
                <a16:creationId xmlns:a16="http://schemas.microsoft.com/office/drawing/2014/main" id="{23C3F2EF-298A-47C7-8ABF-EA0EE665C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4512" y="6377960"/>
            <a:ext cx="673156" cy="336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9F07FE53-6CE6-4074-9024-87EBDA2349E4}"/>
              </a:ext>
            </a:extLst>
          </p:cNvPr>
          <p:cNvSpPr/>
          <p:nvPr/>
        </p:nvSpPr>
        <p:spPr>
          <a:xfrm>
            <a:off x="213116" y="6423140"/>
            <a:ext cx="1178256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000" dirty="0">
                <a:solidFill>
                  <a:srgbClr val="C0C9D6"/>
                </a:solidFill>
                <a:latin typeface="Vafle Light VUT" pitchFamily="2" charset="2"/>
              </a:rPr>
              <a:t>Title of Part X</a:t>
            </a:r>
            <a:endParaRPr lang="en-US" sz="1000" dirty="0">
              <a:solidFill>
                <a:srgbClr val="C0C9D6"/>
              </a:solidFill>
              <a:latin typeface="Vafle Light VUT" pitchFamily="50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98D46F6-5B39-43EC-BE6B-963E57285EDD}"/>
              </a:ext>
            </a:extLst>
          </p:cNvPr>
          <p:cNvSpPr/>
          <p:nvPr/>
        </p:nvSpPr>
        <p:spPr>
          <a:xfrm>
            <a:off x="207771" y="6245308"/>
            <a:ext cx="11787914" cy="27432"/>
          </a:xfrm>
          <a:prstGeom prst="rect">
            <a:avLst/>
          </a:prstGeom>
          <a:gradFill flip="none" rotWithShape="1">
            <a:gsLst>
              <a:gs pos="0">
                <a:srgbClr val="FCE0E0"/>
              </a:gs>
              <a:gs pos="100000">
                <a:srgbClr val="C0C9D6"/>
              </a:gs>
              <a:gs pos="35000">
                <a:srgbClr val="D7DDE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4AD0D956-3B05-4FAF-B0B3-7D50AEDE4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88118" y="220717"/>
            <a:ext cx="1130186" cy="4164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BEFDEC-A41B-8065-D72E-3619192F3FCC}"/>
              </a:ext>
            </a:extLst>
          </p:cNvPr>
          <p:cNvSpPr txBox="1"/>
          <p:nvPr/>
        </p:nvSpPr>
        <p:spPr>
          <a:xfrm>
            <a:off x="326323" y="1088847"/>
            <a:ext cx="11652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b="1" dirty="0">
                <a:solidFill>
                  <a:srgbClr val="45586B"/>
                </a:solidFill>
                <a:effectLst/>
                <a:latin typeface="Vafle Light VUT" pitchFamily="2" charset="2"/>
                <a:ea typeface="Times New Roman" panose="02020603050405020304" pitchFamily="18" charset="0"/>
                <a:cs typeface="Times New Roman" panose="02020603050405020304" pitchFamily="18" charset="0"/>
              </a:rPr>
              <a:t>Text …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81BEA0-0217-39AD-1395-6B6117136DAB}"/>
              </a:ext>
            </a:extLst>
          </p:cNvPr>
          <p:cNvGrpSpPr/>
          <p:nvPr/>
        </p:nvGrpSpPr>
        <p:grpSpPr>
          <a:xfrm>
            <a:off x="482950" y="1458179"/>
            <a:ext cx="10776880" cy="369332"/>
            <a:chOff x="484204" y="1639689"/>
            <a:chExt cx="10776880" cy="36933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823AC16-866E-ABEC-C438-B17E8DD4E38C}"/>
                </a:ext>
              </a:extLst>
            </p:cNvPr>
            <p:cNvSpPr/>
            <p:nvPr/>
          </p:nvSpPr>
          <p:spPr>
            <a:xfrm>
              <a:off x="782994" y="1639689"/>
              <a:ext cx="1047809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92A1B8"/>
                  </a:solidFill>
                  <a:latin typeface="Vafle Light VUT" pitchFamily="2" charset="2"/>
                </a:rPr>
                <a:t>Text ….</a:t>
              </a:r>
            </a:p>
          </p:txBody>
        </p:sp>
        <p:sp>
          <p:nvSpPr>
            <p:cNvPr id="8" name="Circle: Hollow 7">
              <a:extLst>
                <a:ext uri="{FF2B5EF4-FFF2-40B4-BE49-F238E27FC236}">
                  <a16:creationId xmlns:a16="http://schemas.microsoft.com/office/drawing/2014/main" id="{949E47B0-99E6-79BD-BBDB-777C7EFFCFB4}"/>
                </a:ext>
              </a:extLst>
            </p:cNvPr>
            <p:cNvSpPr/>
            <p:nvPr/>
          </p:nvSpPr>
          <p:spPr>
            <a:xfrm>
              <a:off x="484204" y="1698601"/>
              <a:ext cx="275807" cy="274320"/>
            </a:xfrm>
            <a:prstGeom prst="donut">
              <a:avLst/>
            </a:prstGeom>
            <a:gradFill>
              <a:gsLst>
                <a:gs pos="20000">
                  <a:srgbClr val="E5EDF1"/>
                </a:gs>
                <a:gs pos="70000">
                  <a:srgbClr val="92A1B8"/>
                </a:gs>
              </a:gsLst>
              <a:lin ang="810000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585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BACFB47-294C-4A65-A01E-1116260F38FE}"/>
              </a:ext>
            </a:extLst>
          </p:cNvPr>
          <p:cNvSpPr/>
          <p:nvPr/>
        </p:nvSpPr>
        <p:spPr>
          <a:xfrm>
            <a:off x="419858" y="2958685"/>
            <a:ext cx="3476263" cy="861774"/>
          </a:xfrm>
          <a:custGeom>
            <a:avLst/>
            <a:gdLst>
              <a:gd name="connsiteX0" fmla="*/ 0 w 3476263"/>
              <a:gd name="connsiteY0" fmla="*/ 0 h 861774"/>
              <a:gd name="connsiteX1" fmla="*/ 509852 w 3476263"/>
              <a:gd name="connsiteY1" fmla="*/ 0 h 861774"/>
              <a:gd name="connsiteX2" fmla="*/ 1123992 w 3476263"/>
              <a:gd name="connsiteY2" fmla="*/ 0 h 861774"/>
              <a:gd name="connsiteX3" fmla="*/ 1703369 w 3476263"/>
              <a:gd name="connsiteY3" fmla="*/ 0 h 861774"/>
              <a:gd name="connsiteX4" fmla="*/ 2317509 w 3476263"/>
              <a:gd name="connsiteY4" fmla="*/ 0 h 861774"/>
              <a:gd name="connsiteX5" fmla="*/ 2931648 w 3476263"/>
              <a:gd name="connsiteY5" fmla="*/ 0 h 861774"/>
              <a:gd name="connsiteX6" fmla="*/ 3476263 w 3476263"/>
              <a:gd name="connsiteY6" fmla="*/ 0 h 861774"/>
              <a:gd name="connsiteX7" fmla="*/ 3476263 w 3476263"/>
              <a:gd name="connsiteY7" fmla="*/ 405034 h 861774"/>
              <a:gd name="connsiteX8" fmla="*/ 3476263 w 3476263"/>
              <a:gd name="connsiteY8" fmla="*/ 861774 h 861774"/>
              <a:gd name="connsiteX9" fmla="*/ 3001174 w 3476263"/>
              <a:gd name="connsiteY9" fmla="*/ 861774 h 861774"/>
              <a:gd name="connsiteX10" fmla="*/ 2387034 w 3476263"/>
              <a:gd name="connsiteY10" fmla="*/ 861774 h 861774"/>
              <a:gd name="connsiteX11" fmla="*/ 1807657 w 3476263"/>
              <a:gd name="connsiteY11" fmla="*/ 861774 h 861774"/>
              <a:gd name="connsiteX12" fmla="*/ 1332567 w 3476263"/>
              <a:gd name="connsiteY12" fmla="*/ 861774 h 861774"/>
              <a:gd name="connsiteX13" fmla="*/ 822716 w 3476263"/>
              <a:gd name="connsiteY13" fmla="*/ 861774 h 861774"/>
              <a:gd name="connsiteX14" fmla="*/ 0 w 3476263"/>
              <a:gd name="connsiteY14" fmla="*/ 861774 h 861774"/>
              <a:gd name="connsiteX15" fmla="*/ 0 w 3476263"/>
              <a:gd name="connsiteY15" fmla="*/ 430887 h 861774"/>
              <a:gd name="connsiteX16" fmla="*/ 0 w 3476263"/>
              <a:gd name="connsiteY16" fmla="*/ 0 h 861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76263" h="861774" fill="none" extrusionOk="0">
                <a:moveTo>
                  <a:pt x="0" y="0"/>
                </a:moveTo>
                <a:cubicBezTo>
                  <a:pt x="219659" y="-8207"/>
                  <a:pt x="350916" y="27499"/>
                  <a:pt x="509852" y="0"/>
                </a:cubicBezTo>
                <a:cubicBezTo>
                  <a:pt x="668788" y="-27499"/>
                  <a:pt x="994716" y="9491"/>
                  <a:pt x="1123992" y="0"/>
                </a:cubicBezTo>
                <a:cubicBezTo>
                  <a:pt x="1253268" y="-9491"/>
                  <a:pt x="1532742" y="57145"/>
                  <a:pt x="1703369" y="0"/>
                </a:cubicBezTo>
                <a:cubicBezTo>
                  <a:pt x="1873996" y="-57145"/>
                  <a:pt x="2184877" y="42664"/>
                  <a:pt x="2317509" y="0"/>
                </a:cubicBezTo>
                <a:cubicBezTo>
                  <a:pt x="2450141" y="-42664"/>
                  <a:pt x="2757126" y="71513"/>
                  <a:pt x="2931648" y="0"/>
                </a:cubicBezTo>
                <a:cubicBezTo>
                  <a:pt x="3106170" y="-71513"/>
                  <a:pt x="3277260" y="39915"/>
                  <a:pt x="3476263" y="0"/>
                </a:cubicBezTo>
                <a:cubicBezTo>
                  <a:pt x="3477604" y="124018"/>
                  <a:pt x="3429134" y="239425"/>
                  <a:pt x="3476263" y="405034"/>
                </a:cubicBezTo>
                <a:cubicBezTo>
                  <a:pt x="3523392" y="570643"/>
                  <a:pt x="3421513" y="653287"/>
                  <a:pt x="3476263" y="861774"/>
                </a:cubicBezTo>
                <a:cubicBezTo>
                  <a:pt x="3322641" y="892291"/>
                  <a:pt x="3108161" y="842475"/>
                  <a:pt x="3001174" y="861774"/>
                </a:cubicBezTo>
                <a:cubicBezTo>
                  <a:pt x="2894187" y="881073"/>
                  <a:pt x="2685776" y="858904"/>
                  <a:pt x="2387034" y="861774"/>
                </a:cubicBezTo>
                <a:cubicBezTo>
                  <a:pt x="2088292" y="864644"/>
                  <a:pt x="1924288" y="833758"/>
                  <a:pt x="1807657" y="861774"/>
                </a:cubicBezTo>
                <a:cubicBezTo>
                  <a:pt x="1691026" y="889790"/>
                  <a:pt x="1532470" y="833192"/>
                  <a:pt x="1332567" y="861774"/>
                </a:cubicBezTo>
                <a:cubicBezTo>
                  <a:pt x="1132664" y="890356"/>
                  <a:pt x="1036547" y="830048"/>
                  <a:pt x="822716" y="861774"/>
                </a:cubicBezTo>
                <a:cubicBezTo>
                  <a:pt x="608885" y="893500"/>
                  <a:pt x="344036" y="851971"/>
                  <a:pt x="0" y="861774"/>
                </a:cubicBezTo>
                <a:cubicBezTo>
                  <a:pt x="-23377" y="751051"/>
                  <a:pt x="3977" y="566889"/>
                  <a:pt x="0" y="430887"/>
                </a:cubicBezTo>
                <a:cubicBezTo>
                  <a:pt x="-3977" y="294885"/>
                  <a:pt x="13004" y="91866"/>
                  <a:pt x="0" y="0"/>
                </a:cubicBezTo>
                <a:close/>
              </a:path>
              <a:path w="3476263" h="861774" stroke="0" extrusionOk="0">
                <a:moveTo>
                  <a:pt x="0" y="0"/>
                </a:moveTo>
                <a:cubicBezTo>
                  <a:pt x="221349" y="-71125"/>
                  <a:pt x="485447" y="11322"/>
                  <a:pt x="648902" y="0"/>
                </a:cubicBezTo>
                <a:cubicBezTo>
                  <a:pt x="812357" y="-11322"/>
                  <a:pt x="1004630" y="36154"/>
                  <a:pt x="1123992" y="0"/>
                </a:cubicBezTo>
                <a:cubicBezTo>
                  <a:pt x="1243354" y="-36154"/>
                  <a:pt x="1516776" y="28995"/>
                  <a:pt x="1633844" y="0"/>
                </a:cubicBezTo>
                <a:cubicBezTo>
                  <a:pt x="1750912" y="-28995"/>
                  <a:pt x="2006849" y="67532"/>
                  <a:pt x="2282746" y="0"/>
                </a:cubicBezTo>
                <a:cubicBezTo>
                  <a:pt x="2558643" y="-67532"/>
                  <a:pt x="2709402" y="59033"/>
                  <a:pt x="2827361" y="0"/>
                </a:cubicBezTo>
                <a:cubicBezTo>
                  <a:pt x="2945320" y="-59033"/>
                  <a:pt x="3309012" y="31378"/>
                  <a:pt x="3476263" y="0"/>
                </a:cubicBezTo>
                <a:cubicBezTo>
                  <a:pt x="3482841" y="111829"/>
                  <a:pt x="3433335" y="281605"/>
                  <a:pt x="3476263" y="413652"/>
                </a:cubicBezTo>
                <a:cubicBezTo>
                  <a:pt x="3519191" y="545699"/>
                  <a:pt x="3458633" y="703736"/>
                  <a:pt x="3476263" y="861774"/>
                </a:cubicBezTo>
                <a:cubicBezTo>
                  <a:pt x="3186777" y="919349"/>
                  <a:pt x="3094871" y="820099"/>
                  <a:pt x="2896886" y="861774"/>
                </a:cubicBezTo>
                <a:cubicBezTo>
                  <a:pt x="2698901" y="903449"/>
                  <a:pt x="2559625" y="840248"/>
                  <a:pt x="2421797" y="861774"/>
                </a:cubicBezTo>
                <a:cubicBezTo>
                  <a:pt x="2283969" y="883300"/>
                  <a:pt x="2043384" y="837653"/>
                  <a:pt x="1877182" y="861774"/>
                </a:cubicBezTo>
                <a:cubicBezTo>
                  <a:pt x="1710981" y="885895"/>
                  <a:pt x="1585421" y="825408"/>
                  <a:pt x="1367330" y="861774"/>
                </a:cubicBezTo>
                <a:cubicBezTo>
                  <a:pt x="1149239" y="898140"/>
                  <a:pt x="1015336" y="822188"/>
                  <a:pt x="822716" y="861774"/>
                </a:cubicBezTo>
                <a:cubicBezTo>
                  <a:pt x="630096" y="901360"/>
                  <a:pt x="404760" y="838301"/>
                  <a:pt x="0" y="861774"/>
                </a:cubicBezTo>
                <a:cubicBezTo>
                  <a:pt x="-20653" y="771025"/>
                  <a:pt x="29589" y="596336"/>
                  <a:pt x="0" y="430887"/>
                </a:cubicBezTo>
                <a:cubicBezTo>
                  <a:pt x="-29589" y="265438"/>
                  <a:pt x="50258" y="194746"/>
                  <a:pt x="0" y="0"/>
                </a:cubicBezTo>
                <a:close/>
              </a:path>
            </a:pathLst>
          </a:custGeom>
          <a:ln w="57150"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5398337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sz="5000" dirty="0">
                <a:solidFill>
                  <a:srgbClr val="92A1B8"/>
                </a:solidFill>
                <a:latin typeface="Vafle Light VUT" pitchFamily="50" charset="0"/>
              </a:rPr>
              <a:t>Thank You!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874CE9-53F9-4B6B-B4F2-E4AA869D1E4C}"/>
              </a:ext>
            </a:extLst>
          </p:cNvPr>
          <p:cNvSpPr/>
          <p:nvPr/>
        </p:nvSpPr>
        <p:spPr>
          <a:xfrm>
            <a:off x="4087540" y="1521631"/>
            <a:ext cx="69448" cy="3727048"/>
          </a:xfrm>
          <a:prstGeom prst="rect">
            <a:avLst/>
          </a:prstGeom>
          <a:gradFill flip="none" rotWithShape="1">
            <a:gsLst>
              <a:gs pos="0">
                <a:srgbClr val="C0C9D6"/>
              </a:gs>
              <a:gs pos="50000">
                <a:srgbClr val="92A1B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03BA53-FE65-43E6-8670-8AB2AF611C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8" b="12621"/>
          <a:stretch/>
        </p:blipFill>
        <p:spPr>
          <a:xfrm>
            <a:off x="4578385" y="1874969"/>
            <a:ext cx="7122268" cy="3108061"/>
          </a:xfrm>
          <a:prstGeom prst="rect">
            <a:avLst/>
          </a:prstGeom>
          <a:effectLst>
            <a:softEdge rad="368300"/>
          </a:effectLst>
        </p:spPr>
      </p:pic>
    </p:spTree>
    <p:extLst>
      <p:ext uri="{BB962C8B-B14F-4D97-AF65-F5344CB8AC3E}">
        <p14:creationId xmlns:p14="http://schemas.microsoft.com/office/powerpoint/2010/main" val="65174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BACFB47-294C-4A65-A01E-1116260F38FE}"/>
              </a:ext>
            </a:extLst>
          </p:cNvPr>
          <p:cNvSpPr/>
          <p:nvPr/>
        </p:nvSpPr>
        <p:spPr>
          <a:xfrm>
            <a:off x="419858" y="2960495"/>
            <a:ext cx="3476263" cy="861774"/>
          </a:xfrm>
          <a:custGeom>
            <a:avLst/>
            <a:gdLst>
              <a:gd name="connsiteX0" fmla="*/ 0 w 3476263"/>
              <a:gd name="connsiteY0" fmla="*/ 0 h 861774"/>
              <a:gd name="connsiteX1" fmla="*/ 509852 w 3476263"/>
              <a:gd name="connsiteY1" fmla="*/ 0 h 861774"/>
              <a:gd name="connsiteX2" fmla="*/ 1123992 w 3476263"/>
              <a:gd name="connsiteY2" fmla="*/ 0 h 861774"/>
              <a:gd name="connsiteX3" fmla="*/ 1703369 w 3476263"/>
              <a:gd name="connsiteY3" fmla="*/ 0 h 861774"/>
              <a:gd name="connsiteX4" fmla="*/ 2317509 w 3476263"/>
              <a:gd name="connsiteY4" fmla="*/ 0 h 861774"/>
              <a:gd name="connsiteX5" fmla="*/ 2931648 w 3476263"/>
              <a:gd name="connsiteY5" fmla="*/ 0 h 861774"/>
              <a:gd name="connsiteX6" fmla="*/ 3476263 w 3476263"/>
              <a:gd name="connsiteY6" fmla="*/ 0 h 861774"/>
              <a:gd name="connsiteX7" fmla="*/ 3476263 w 3476263"/>
              <a:gd name="connsiteY7" fmla="*/ 405034 h 861774"/>
              <a:gd name="connsiteX8" fmla="*/ 3476263 w 3476263"/>
              <a:gd name="connsiteY8" fmla="*/ 861774 h 861774"/>
              <a:gd name="connsiteX9" fmla="*/ 3001174 w 3476263"/>
              <a:gd name="connsiteY9" fmla="*/ 861774 h 861774"/>
              <a:gd name="connsiteX10" fmla="*/ 2387034 w 3476263"/>
              <a:gd name="connsiteY10" fmla="*/ 861774 h 861774"/>
              <a:gd name="connsiteX11" fmla="*/ 1807657 w 3476263"/>
              <a:gd name="connsiteY11" fmla="*/ 861774 h 861774"/>
              <a:gd name="connsiteX12" fmla="*/ 1332567 w 3476263"/>
              <a:gd name="connsiteY12" fmla="*/ 861774 h 861774"/>
              <a:gd name="connsiteX13" fmla="*/ 822716 w 3476263"/>
              <a:gd name="connsiteY13" fmla="*/ 861774 h 861774"/>
              <a:gd name="connsiteX14" fmla="*/ 0 w 3476263"/>
              <a:gd name="connsiteY14" fmla="*/ 861774 h 861774"/>
              <a:gd name="connsiteX15" fmla="*/ 0 w 3476263"/>
              <a:gd name="connsiteY15" fmla="*/ 430887 h 861774"/>
              <a:gd name="connsiteX16" fmla="*/ 0 w 3476263"/>
              <a:gd name="connsiteY16" fmla="*/ 0 h 861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76263" h="861774" fill="none" extrusionOk="0">
                <a:moveTo>
                  <a:pt x="0" y="0"/>
                </a:moveTo>
                <a:cubicBezTo>
                  <a:pt x="219659" y="-8207"/>
                  <a:pt x="350916" y="27499"/>
                  <a:pt x="509852" y="0"/>
                </a:cubicBezTo>
                <a:cubicBezTo>
                  <a:pt x="668788" y="-27499"/>
                  <a:pt x="994716" y="9491"/>
                  <a:pt x="1123992" y="0"/>
                </a:cubicBezTo>
                <a:cubicBezTo>
                  <a:pt x="1253268" y="-9491"/>
                  <a:pt x="1532742" y="57145"/>
                  <a:pt x="1703369" y="0"/>
                </a:cubicBezTo>
                <a:cubicBezTo>
                  <a:pt x="1873996" y="-57145"/>
                  <a:pt x="2184877" y="42664"/>
                  <a:pt x="2317509" y="0"/>
                </a:cubicBezTo>
                <a:cubicBezTo>
                  <a:pt x="2450141" y="-42664"/>
                  <a:pt x="2757126" y="71513"/>
                  <a:pt x="2931648" y="0"/>
                </a:cubicBezTo>
                <a:cubicBezTo>
                  <a:pt x="3106170" y="-71513"/>
                  <a:pt x="3277260" y="39915"/>
                  <a:pt x="3476263" y="0"/>
                </a:cubicBezTo>
                <a:cubicBezTo>
                  <a:pt x="3477604" y="124018"/>
                  <a:pt x="3429134" y="239425"/>
                  <a:pt x="3476263" y="405034"/>
                </a:cubicBezTo>
                <a:cubicBezTo>
                  <a:pt x="3523392" y="570643"/>
                  <a:pt x="3421513" y="653287"/>
                  <a:pt x="3476263" y="861774"/>
                </a:cubicBezTo>
                <a:cubicBezTo>
                  <a:pt x="3322641" y="892291"/>
                  <a:pt x="3108161" y="842475"/>
                  <a:pt x="3001174" y="861774"/>
                </a:cubicBezTo>
                <a:cubicBezTo>
                  <a:pt x="2894187" y="881073"/>
                  <a:pt x="2685776" y="858904"/>
                  <a:pt x="2387034" y="861774"/>
                </a:cubicBezTo>
                <a:cubicBezTo>
                  <a:pt x="2088292" y="864644"/>
                  <a:pt x="1924288" y="833758"/>
                  <a:pt x="1807657" y="861774"/>
                </a:cubicBezTo>
                <a:cubicBezTo>
                  <a:pt x="1691026" y="889790"/>
                  <a:pt x="1532470" y="833192"/>
                  <a:pt x="1332567" y="861774"/>
                </a:cubicBezTo>
                <a:cubicBezTo>
                  <a:pt x="1132664" y="890356"/>
                  <a:pt x="1036547" y="830048"/>
                  <a:pt x="822716" y="861774"/>
                </a:cubicBezTo>
                <a:cubicBezTo>
                  <a:pt x="608885" y="893500"/>
                  <a:pt x="344036" y="851971"/>
                  <a:pt x="0" y="861774"/>
                </a:cubicBezTo>
                <a:cubicBezTo>
                  <a:pt x="-23377" y="751051"/>
                  <a:pt x="3977" y="566889"/>
                  <a:pt x="0" y="430887"/>
                </a:cubicBezTo>
                <a:cubicBezTo>
                  <a:pt x="-3977" y="294885"/>
                  <a:pt x="13004" y="91866"/>
                  <a:pt x="0" y="0"/>
                </a:cubicBezTo>
                <a:close/>
              </a:path>
              <a:path w="3476263" h="861774" stroke="0" extrusionOk="0">
                <a:moveTo>
                  <a:pt x="0" y="0"/>
                </a:moveTo>
                <a:cubicBezTo>
                  <a:pt x="221349" y="-71125"/>
                  <a:pt x="485447" y="11322"/>
                  <a:pt x="648902" y="0"/>
                </a:cubicBezTo>
                <a:cubicBezTo>
                  <a:pt x="812357" y="-11322"/>
                  <a:pt x="1004630" y="36154"/>
                  <a:pt x="1123992" y="0"/>
                </a:cubicBezTo>
                <a:cubicBezTo>
                  <a:pt x="1243354" y="-36154"/>
                  <a:pt x="1516776" y="28995"/>
                  <a:pt x="1633844" y="0"/>
                </a:cubicBezTo>
                <a:cubicBezTo>
                  <a:pt x="1750912" y="-28995"/>
                  <a:pt x="2006849" y="67532"/>
                  <a:pt x="2282746" y="0"/>
                </a:cubicBezTo>
                <a:cubicBezTo>
                  <a:pt x="2558643" y="-67532"/>
                  <a:pt x="2709402" y="59033"/>
                  <a:pt x="2827361" y="0"/>
                </a:cubicBezTo>
                <a:cubicBezTo>
                  <a:pt x="2945320" y="-59033"/>
                  <a:pt x="3309012" y="31378"/>
                  <a:pt x="3476263" y="0"/>
                </a:cubicBezTo>
                <a:cubicBezTo>
                  <a:pt x="3482841" y="111829"/>
                  <a:pt x="3433335" y="281605"/>
                  <a:pt x="3476263" y="413652"/>
                </a:cubicBezTo>
                <a:cubicBezTo>
                  <a:pt x="3519191" y="545699"/>
                  <a:pt x="3458633" y="703736"/>
                  <a:pt x="3476263" y="861774"/>
                </a:cubicBezTo>
                <a:cubicBezTo>
                  <a:pt x="3186777" y="919349"/>
                  <a:pt x="3094871" y="820099"/>
                  <a:pt x="2896886" y="861774"/>
                </a:cubicBezTo>
                <a:cubicBezTo>
                  <a:pt x="2698901" y="903449"/>
                  <a:pt x="2559625" y="840248"/>
                  <a:pt x="2421797" y="861774"/>
                </a:cubicBezTo>
                <a:cubicBezTo>
                  <a:pt x="2283969" y="883300"/>
                  <a:pt x="2043384" y="837653"/>
                  <a:pt x="1877182" y="861774"/>
                </a:cubicBezTo>
                <a:cubicBezTo>
                  <a:pt x="1710981" y="885895"/>
                  <a:pt x="1585421" y="825408"/>
                  <a:pt x="1367330" y="861774"/>
                </a:cubicBezTo>
                <a:cubicBezTo>
                  <a:pt x="1149239" y="898140"/>
                  <a:pt x="1015336" y="822188"/>
                  <a:pt x="822716" y="861774"/>
                </a:cubicBezTo>
                <a:cubicBezTo>
                  <a:pt x="630096" y="901360"/>
                  <a:pt x="404760" y="838301"/>
                  <a:pt x="0" y="861774"/>
                </a:cubicBezTo>
                <a:cubicBezTo>
                  <a:pt x="-20653" y="771025"/>
                  <a:pt x="29589" y="596336"/>
                  <a:pt x="0" y="430887"/>
                </a:cubicBezTo>
                <a:cubicBezTo>
                  <a:pt x="-29589" y="265438"/>
                  <a:pt x="50258" y="194746"/>
                  <a:pt x="0" y="0"/>
                </a:cubicBezTo>
                <a:close/>
              </a:path>
            </a:pathLst>
          </a:custGeom>
          <a:ln w="57150"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5398337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sz="5000" dirty="0">
                <a:solidFill>
                  <a:srgbClr val="92A1B8"/>
                </a:solidFill>
                <a:latin typeface="Vafle Light VUT" pitchFamily="50" charset="0"/>
              </a:rPr>
              <a:t>Questions?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53F41F-B56E-48CD-AAB0-306CABFCC3F4}"/>
              </a:ext>
            </a:extLst>
          </p:cNvPr>
          <p:cNvSpPr/>
          <p:nvPr/>
        </p:nvSpPr>
        <p:spPr>
          <a:xfrm>
            <a:off x="4087540" y="1521631"/>
            <a:ext cx="69448" cy="3727048"/>
          </a:xfrm>
          <a:prstGeom prst="rect">
            <a:avLst/>
          </a:prstGeom>
          <a:gradFill flip="none" rotWithShape="1">
            <a:gsLst>
              <a:gs pos="0">
                <a:srgbClr val="C0C9D6"/>
              </a:gs>
              <a:gs pos="50000">
                <a:srgbClr val="92A1B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CD0F4A-56CA-43CA-A401-FFB3FF0759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8" b="12621"/>
          <a:stretch/>
        </p:blipFill>
        <p:spPr>
          <a:xfrm>
            <a:off x="4578385" y="1874969"/>
            <a:ext cx="7122268" cy="3108061"/>
          </a:xfrm>
          <a:prstGeom prst="rect">
            <a:avLst/>
          </a:prstGeom>
          <a:effectLst>
            <a:softEdge rad="368300"/>
          </a:effectLst>
        </p:spPr>
      </p:pic>
    </p:spTree>
    <p:extLst>
      <p:ext uri="{BB962C8B-B14F-4D97-AF65-F5344CB8AC3E}">
        <p14:creationId xmlns:p14="http://schemas.microsoft.com/office/powerpoint/2010/main" val="226377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145BA8C-2C61-41CB-8395-37783DF5DA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92A1B8"/>
              </a:gs>
              <a:gs pos="50000">
                <a:srgbClr val="384557"/>
              </a:gs>
              <a:gs pos="100000">
                <a:srgbClr val="384557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5000" dirty="0">
              <a:ln>
                <a:solidFill>
                  <a:srgbClr val="004F71"/>
                </a:solidFill>
              </a:ln>
              <a:solidFill>
                <a:schemeClr val="bg1"/>
              </a:solidFill>
              <a:latin typeface="Vafle Light VUT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D52AAE-DD26-4E9F-B9FB-2DEDD00BBE9A}"/>
              </a:ext>
            </a:extLst>
          </p:cNvPr>
          <p:cNvSpPr/>
          <p:nvPr/>
        </p:nvSpPr>
        <p:spPr>
          <a:xfrm>
            <a:off x="4089389" y="2604103"/>
            <a:ext cx="3748172" cy="108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384557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9674F3E-79FA-40BB-909C-64D3B5F5E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07779" y="1739643"/>
            <a:ext cx="1065779" cy="10881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618975B-787A-4E87-A754-2FC78EFE51AB}"/>
              </a:ext>
            </a:extLst>
          </p:cNvPr>
          <p:cNvSpPr/>
          <p:nvPr/>
        </p:nvSpPr>
        <p:spPr>
          <a:xfrm>
            <a:off x="4146323" y="3208930"/>
            <a:ext cx="177954" cy="1269511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CAF053-2BF0-471B-B613-99D28D78D17F}"/>
              </a:ext>
            </a:extLst>
          </p:cNvPr>
          <p:cNvSpPr/>
          <p:nvPr/>
        </p:nvSpPr>
        <p:spPr>
          <a:xfrm>
            <a:off x="1520074" y="3216990"/>
            <a:ext cx="177954" cy="1269511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A0F18B-6F02-43B5-A515-C23655699E8C}"/>
              </a:ext>
            </a:extLst>
          </p:cNvPr>
          <p:cNvSpPr/>
          <p:nvPr/>
        </p:nvSpPr>
        <p:spPr>
          <a:xfrm>
            <a:off x="10493972" y="3165271"/>
            <a:ext cx="177954" cy="1321230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0D6D7D-AD97-4FF0-8D0D-35BBEE7A1974}"/>
              </a:ext>
            </a:extLst>
          </p:cNvPr>
          <p:cNvSpPr/>
          <p:nvPr/>
        </p:nvSpPr>
        <p:spPr>
          <a:xfrm>
            <a:off x="7596763" y="3194910"/>
            <a:ext cx="177954" cy="1307016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62582-767C-43E0-BF86-71AB1FCC8F38}"/>
              </a:ext>
            </a:extLst>
          </p:cNvPr>
          <p:cNvSpPr/>
          <p:nvPr/>
        </p:nvSpPr>
        <p:spPr>
          <a:xfrm>
            <a:off x="7566627" y="2957401"/>
            <a:ext cx="3136921" cy="266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9E2D20-4AD8-48E3-B7D2-317AAF1D00A6}"/>
              </a:ext>
            </a:extLst>
          </p:cNvPr>
          <p:cNvSpPr/>
          <p:nvPr/>
        </p:nvSpPr>
        <p:spPr>
          <a:xfrm>
            <a:off x="1487799" y="1120740"/>
            <a:ext cx="177954" cy="1855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6D72A9-041B-41C8-8B57-F89504E16134}"/>
              </a:ext>
            </a:extLst>
          </p:cNvPr>
          <p:cNvSpPr/>
          <p:nvPr/>
        </p:nvSpPr>
        <p:spPr>
          <a:xfrm rot="5400000">
            <a:off x="2841723" y="673072"/>
            <a:ext cx="90677" cy="10657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FFCCACA-3B7C-43D5-8CB4-6333216B88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0611" t="22753" r="1801" b="22684"/>
          <a:stretch/>
        </p:blipFill>
        <p:spPr>
          <a:xfrm>
            <a:off x="1665538" y="2291138"/>
            <a:ext cx="810922" cy="66414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3287305-EAC0-4030-81E5-D3BD914B6E02}"/>
              </a:ext>
            </a:extLst>
          </p:cNvPr>
          <p:cNvSpPr/>
          <p:nvPr/>
        </p:nvSpPr>
        <p:spPr>
          <a:xfrm>
            <a:off x="4095138" y="2719594"/>
            <a:ext cx="252141" cy="248442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AF27B6-1DDF-4CC2-97D5-603496AFB468}"/>
              </a:ext>
            </a:extLst>
          </p:cNvPr>
          <p:cNvSpPr/>
          <p:nvPr/>
        </p:nvSpPr>
        <p:spPr>
          <a:xfrm>
            <a:off x="7670371" y="2714524"/>
            <a:ext cx="159558" cy="22728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FF1427-6597-4F81-966F-52641AEEFF58}"/>
              </a:ext>
            </a:extLst>
          </p:cNvPr>
          <p:cNvSpPr/>
          <p:nvPr/>
        </p:nvSpPr>
        <p:spPr>
          <a:xfrm rot="5400000">
            <a:off x="2855516" y="1030372"/>
            <a:ext cx="52364" cy="21116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7D517F-AAD0-453D-A93D-F974FF2114C7}"/>
              </a:ext>
            </a:extLst>
          </p:cNvPr>
          <p:cNvSpPr/>
          <p:nvPr/>
        </p:nvSpPr>
        <p:spPr>
          <a:xfrm>
            <a:off x="7572906" y="2875909"/>
            <a:ext cx="95877" cy="70706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42AD02-D9DE-47C5-B581-8DD8EBCD09D3}"/>
              </a:ext>
            </a:extLst>
          </p:cNvPr>
          <p:cNvSpPr/>
          <p:nvPr/>
        </p:nvSpPr>
        <p:spPr>
          <a:xfrm rot="5400000">
            <a:off x="2831904" y="-417019"/>
            <a:ext cx="181359" cy="28688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26EBD-6939-4D13-9475-F6EC31E8B826}"/>
              </a:ext>
            </a:extLst>
          </p:cNvPr>
          <p:cNvSpPr/>
          <p:nvPr/>
        </p:nvSpPr>
        <p:spPr>
          <a:xfrm>
            <a:off x="4179071" y="1120740"/>
            <a:ext cx="177954" cy="1855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A69D3-8E0C-4D6C-866B-BC3A5A8A1037}"/>
              </a:ext>
            </a:extLst>
          </p:cNvPr>
          <p:cNvCxnSpPr>
            <a:cxnSpLocks/>
          </p:cNvCxnSpPr>
          <p:nvPr/>
        </p:nvCxnSpPr>
        <p:spPr>
          <a:xfrm>
            <a:off x="1127125" y="4518925"/>
            <a:ext cx="9926108" cy="1699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D7F6C2-2121-4630-9529-DCC7562971CF}"/>
              </a:ext>
            </a:extLst>
          </p:cNvPr>
          <p:cNvGrpSpPr/>
          <p:nvPr/>
        </p:nvGrpSpPr>
        <p:grpSpPr>
          <a:xfrm>
            <a:off x="2499943" y="1860276"/>
            <a:ext cx="1608932" cy="1078327"/>
            <a:chOff x="7605411" y="1669631"/>
            <a:chExt cx="1608932" cy="1078327"/>
          </a:xfrm>
          <a:solidFill>
            <a:schemeClr val="bg1"/>
          </a:solidFill>
        </p:grpSpPr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F652466F-7475-4CB7-AADF-887E58DC1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>
              <a:off x="7591056" y="1683987"/>
              <a:ext cx="833176" cy="804466"/>
            </a:xfrm>
            <a:prstGeom prst="rect">
              <a:avLst/>
            </a:prstGeom>
          </p:spPr>
        </p:pic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775517B-13C3-44E9-B21A-1C104B4EA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 flipH="1">
              <a:off x="8395522" y="1683987"/>
              <a:ext cx="833176" cy="804466"/>
            </a:xfrm>
            <a:prstGeom prst="rect">
              <a:avLst/>
            </a:prstGeom>
          </p:spPr>
        </p:pic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E15F3EA-FBF7-4C7B-A706-C68C827D74D3}"/>
                </a:ext>
              </a:extLst>
            </p:cNvPr>
            <p:cNvSpPr/>
            <p:nvPr/>
          </p:nvSpPr>
          <p:spPr>
            <a:xfrm>
              <a:off x="8199936" y="1669631"/>
              <a:ext cx="419883" cy="1078327"/>
            </a:xfrm>
            <a:prstGeom prst="round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5177F854-E2CB-42AB-A120-4F80985CE4DF}"/>
                </a:ext>
              </a:extLst>
            </p:cNvPr>
            <p:cNvSpPr/>
            <p:nvPr/>
          </p:nvSpPr>
          <p:spPr>
            <a:xfrm>
              <a:off x="8070987" y="2570747"/>
              <a:ext cx="677779" cy="177211"/>
            </a:xfrm>
            <a:prstGeom prst="round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28" name="Graphic 27">
            <a:extLst>
              <a:ext uri="{FF2B5EF4-FFF2-40B4-BE49-F238E27FC236}">
                <a16:creationId xmlns:a16="http://schemas.microsoft.com/office/drawing/2014/main" id="{1CF8D6C7-9ECE-4CF5-B5B3-9D3BBD84C69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50590" r="76897" b="21585"/>
          <a:stretch/>
        </p:blipFill>
        <p:spPr>
          <a:xfrm>
            <a:off x="1905036" y="2331191"/>
            <a:ext cx="342876" cy="417132"/>
          </a:xfrm>
          <a:prstGeom prst="rect">
            <a:avLst/>
          </a:prstGeom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62092EA-5D21-4664-90D8-8832443D1A04}"/>
              </a:ext>
            </a:extLst>
          </p:cNvPr>
          <p:cNvSpPr/>
          <p:nvPr/>
        </p:nvSpPr>
        <p:spPr>
          <a:xfrm>
            <a:off x="4843108" y="2479792"/>
            <a:ext cx="614960" cy="10889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BE35855-4E07-415C-A52C-A09FFC5FA815}"/>
              </a:ext>
            </a:extLst>
          </p:cNvPr>
          <p:cNvSpPr/>
          <p:nvPr/>
        </p:nvSpPr>
        <p:spPr>
          <a:xfrm>
            <a:off x="6562863" y="2479792"/>
            <a:ext cx="614960" cy="1088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E0EFC17F-8452-4D69-A5F0-973941CBDB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753593" y="1943572"/>
            <a:ext cx="532559" cy="544076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725ABE7-231A-452E-8020-9D1E4AFA11CD}"/>
              </a:ext>
            </a:extLst>
          </p:cNvPr>
          <p:cNvSpPr/>
          <p:nvPr/>
        </p:nvSpPr>
        <p:spPr>
          <a:xfrm>
            <a:off x="7997402" y="2831368"/>
            <a:ext cx="2560320" cy="1088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92D02E-2CCA-45BC-AB20-B916EF417226}"/>
              </a:ext>
            </a:extLst>
          </p:cNvPr>
          <p:cNvSpPr/>
          <p:nvPr/>
        </p:nvSpPr>
        <p:spPr>
          <a:xfrm>
            <a:off x="1490589" y="2957401"/>
            <a:ext cx="2866493" cy="266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0F654CAB-134C-4D6B-8382-53A655CEBEF0}"/>
              </a:ext>
            </a:extLst>
          </p:cNvPr>
          <p:cNvSpPr/>
          <p:nvPr/>
        </p:nvSpPr>
        <p:spPr>
          <a:xfrm>
            <a:off x="1823150" y="1264464"/>
            <a:ext cx="2121539" cy="1685667"/>
          </a:xfrm>
          <a:prstGeom prst="triangle">
            <a:avLst/>
          </a:prstGeom>
          <a:solidFill>
            <a:schemeClr val="bg1">
              <a:alpha val="1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34B636F-1DCB-4751-9F37-B129BDC72F42}"/>
              </a:ext>
            </a:extLst>
          </p:cNvPr>
          <p:cNvSpPr txBox="1"/>
          <p:nvPr/>
        </p:nvSpPr>
        <p:spPr>
          <a:xfrm>
            <a:off x="4597848" y="1272788"/>
            <a:ext cx="28440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500" b="1" dirty="0">
                <a:solidFill>
                  <a:schemeClr val="bg1"/>
                </a:solidFill>
                <a:latin typeface="Vafle Light VUT" pitchFamily="2" charset="2"/>
              </a:rPr>
              <a:t>INDUSTRY 4.0 CELL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21DEC36-DFD8-4605-B14A-6820E2701A8B}"/>
              </a:ext>
            </a:extLst>
          </p:cNvPr>
          <p:cNvSpPr txBox="1"/>
          <p:nvPr/>
        </p:nvSpPr>
        <p:spPr>
          <a:xfrm>
            <a:off x="1450148" y="4931069"/>
            <a:ext cx="90585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chemeClr val="bg1"/>
                </a:solidFill>
                <a:latin typeface="Vafle Light VUT" pitchFamily="2" charset="2"/>
              </a:rPr>
              <a:t>INSTITUTE OF AUTOMATION AND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50237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3712</TotalTime>
  <Words>140</Words>
  <Application>Microsoft Office PowerPoint</Application>
  <PresentationFormat>Widescreen</PresentationFormat>
  <Paragraphs>41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Vafle Light VUT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Roman Parák</dc:creator>
  <cp:lastModifiedBy>Parák Roman (184605)</cp:lastModifiedBy>
  <cp:revision>956</cp:revision>
  <dcterms:created xsi:type="dcterms:W3CDTF">2018-09-08T12:14:52Z</dcterms:created>
  <dcterms:modified xsi:type="dcterms:W3CDTF">2023-02-06T07:58:06Z</dcterms:modified>
</cp:coreProperties>
</file>

<file path=docProps/thumbnail.jpeg>
</file>